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2192000" cy="16256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C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2952" y="36"/>
      </p:cViewPr>
      <p:guideLst>
        <p:guide orient="horz"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7B14-4060-440B-B22E-E541DE1AED3A}" type="datetimeFigureOut">
              <a:rPr lang="it-IT" smtClean="0"/>
              <a:pPr/>
              <a:t>22/11/2024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19C4-0A88-4516-962B-EBBEE6E2FB3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737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7B14-4060-440B-B22E-E541DE1AED3A}" type="datetimeFigureOut">
              <a:rPr lang="it-IT" smtClean="0"/>
              <a:pPr/>
              <a:t>22/11/2024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19C4-0A88-4516-962B-EBBEE6E2FB3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677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7B14-4060-440B-B22E-E541DE1AED3A}" type="datetimeFigureOut">
              <a:rPr lang="it-IT" smtClean="0"/>
              <a:pPr/>
              <a:t>22/11/2024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19C4-0A88-4516-962B-EBBEE6E2FB3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75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7B14-4060-440B-B22E-E541DE1AED3A}" type="datetimeFigureOut">
              <a:rPr lang="it-IT" smtClean="0"/>
              <a:pPr/>
              <a:t>22/11/2024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19C4-0A88-4516-962B-EBBEE6E2FB3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50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7B14-4060-440B-B22E-E541DE1AED3A}" type="datetimeFigureOut">
              <a:rPr lang="it-IT" smtClean="0"/>
              <a:pPr/>
              <a:t>22/11/2024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19C4-0A88-4516-962B-EBBEE6E2FB3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829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7B14-4060-440B-B22E-E541DE1AED3A}" type="datetimeFigureOut">
              <a:rPr lang="it-IT" smtClean="0"/>
              <a:pPr/>
              <a:t>22/11/2024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19C4-0A88-4516-962B-EBBEE6E2FB3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522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7B14-4060-440B-B22E-E541DE1AED3A}" type="datetimeFigureOut">
              <a:rPr lang="it-IT" smtClean="0"/>
              <a:pPr/>
              <a:t>22/11/2024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19C4-0A88-4516-962B-EBBEE6E2FB3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67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7B14-4060-440B-B22E-E541DE1AED3A}" type="datetimeFigureOut">
              <a:rPr lang="it-IT" smtClean="0"/>
              <a:pPr/>
              <a:t>22/11/2024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19C4-0A88-4516-962B-EBBEE6E2FB3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31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7B14-4060-440B-B22E-E541DE1AED3A}" type="datetimeFigureOut">
              <a:rPr lang="it-IT" smtClean="0"/>
              <a:pPr/>
              <a:t>22/11/2024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19C4-0A88-4516-962B-EBBEE6E2FB3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990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7B14-4060-440B-B22E-E541DE1AED3A}" type="datetimeFigureOut">
              <a:rPr lang="it-IT" smtClean="0"/>
              <a:pPr/>
              <a:t>22/11/2024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19C4-0A88-4516-962B-EBBEE6E2FB3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278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7B14-4060-440B-B22E-E541DE1AED3A}" type="datetimeFigureOut">
              <a:rPr lang="it-IT" smtClean="0"/>
              <a:pPr/>
              <a:t>22/11/2024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19C4-0A88-4516-962B-EBBEE6E2FB3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300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07B14-4060-440B-B22E-E541DE1AED3A}" type="datetimeFigureOut">
              <a:rPr lang="it-IT" smtClean="0"/>
              <a:pPr/>
              <a:t>22/11/2024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B19C4-0A88-4516-962B-EBBEE6E2FB3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589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BA88D906-4C62-7A3E-DAEB-1CA79F453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7714" y="7624414"/>
            <a:ext cx="9144000" cy="416118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it-IT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dal 3 al 20 dicembre 2024</a:t>
            </a:r>
          </a:p>
          <a:p>
            <a:pPr lvl="0">
              <a:lnSpc>
                <a:spcPct val="15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it-IT" sz="2000" b="1" dirty="0">
                <a:solidFill>
                  <a:srgbClr val="94363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ATTIVITÀ DI ANIMAZIONE  - ATTIVITA’ SPORTIVO-RICREATIVE</a:t>
            </a:r>
          </a:p>
          <a:p>
            <a:pPr lvl="0">
              <a:lnSpc>
                <a:spcPct val="15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it-IT" sz="2000" b="1" dirty="0">
                <a:solidFill>
                  <a:srgbClr val="94363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-ATTIVITA’ LABORATORIALI </a:t>
            </a:r>
            <a:endParaRPr lang="it-IT" sz="2000" dirty="0">
              <a:solidFill>
                <a:srgbClr val="94363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DALLE ORE 16:30 ALLE ORE 19:00 DAL LUNEDÌ AL VENERDÌ.</a:t>
            </a:r>
          </a:p>
          <a:p>
            <a:r>
              <a:rPr lang="it-IT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NEI LOCALI </a:t>
            </a:r>
          </a:p>
          <a:p>
            <a:r>
              <a:rPr lang="it-IT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Scuola dell’Infanzia Giammoro</a:t>
            </a:r>
          </a:p>
          <a:p>
            <a:endParaRPr lang="it-IT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it-IT" sz="28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Iscrizioni aperte per ragazzi dai 6 ai 14 anni</a:t>
            </a:r>
          </a:p>
          <a:p>
            <a:r>
              <a:rPr lang="it-IT" sz="28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Scadenza presentazione domande: </a:t>
            </a:r>
          </a:p>
          <a:p>
            <a:r>
              <a:rPr lang="it-IT" sz="28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30.11.2024 ore 12:00</a:t>
            </a:r>
          </a:p>
          <a:p>
            <a:endParaRPr lang="it-IT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Immagine 4" descr="Immagine che contiene testo, accessorio&#10;&#10;Descrizione generata automaticamente">
            <a:extLst>
              <a:ext uri="{FF2B5EF4-FFF2-40B4-BE49-F238E27FC236}">
                <a16:creationId xmlns:a16="http://schemas.microsoft.com/office/drawing/2014/main" id="{278E466A-8A38-EEE1-3CC8-F41DA0FA6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" y="298450"/>
            <a:ext cx="1753005" cy="2197100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A5E35030-280C-A744-E7C5-99AAACEFF268}"/>
              </a:ext>
            </a:extLst>
          </p:cNvPr>
          <p:cNvSpPr/>
          <p:nvPr/>
        </p:nvSpPr>
        <p:spPr>
          <a:xfrm>
            <a:off x="2440527" y="1784350"/>
            <a:ext cx="7587574" cy="288797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plastic"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it-IT" sz="1800" b="1" i="0" u="sng" strike="noStrike" spc="0" dirty="0">
              <a:solidFill>
                <a:srgbClr val="365F9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it-IT" sz="1800" b="1" i="0" u="sng" strike="noStrike" spc="0" dirty="0">
                <a:solidFill>
                  <a:srgbClr val="365F9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it-IT" sz="2400" b="1" i="0" u="sng" strike="noStrike" spc="0" dirty="0">
                <a:solidFill>
                  <a:srgbClr val="365F9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PROGETTO FINALIZZATO ALLA REALIZZAZIONE DI ATTIVITA’ SOCIO-EDUCATIVE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it-IT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lgConfetti">
                <a:fgClr>
                  <a:srgbClr val="FF0000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5" name="Immagine 24" descr="Immagine che contiene persona, erba, esterni&#10;&#10;Descrizione generata automaticamente">
            <a:extLst>
              <a:ext uri="{FF2B5EF4-FFF2-40B4-BE49-F238E27FC236}">
                <a16:creationId xmlns:a16="http://schemas.microsoft.com/office/drawing/2014/main" id="{C5A5BA3F-0931-B4D9-884D-F14450C2E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064" y="3973243"/>
            <a:ext cx="5067300" cy="337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Immagine 26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66CB1C22-340B-ACEE-338E-A623C0543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956" y="14015936"/>
            <a:ext cx="3294086" cy="1859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Immagine 28" descr="Immagine che contiene giocattolo, bambola, stanzadaletto, clipart&#10;&#10;Descrizione generata automaticamente">
            <a:extLst>
              <a:ext uri="{FF2B5EF4-FFF2-40B4-BE49-F238E27FC236}">
                <a16:creationId xmlns:a16="http://schemas.microsoft.com/office/drawing/2014/main" id="{E65CC0B4-8DEE-07E5-CF69-928533125A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76760"/>
            <a:ext cx="2779240" cy="277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Immagine 30" descr="Immagine che contiene clipart, bambola&#10;&#10;Descrizione generata automaticamente">
            <a:extLst>
              <a:ext uri="{FF2B5EF4-FFF2-40B4-BE49-F238E27FC236}">
                <a16:creationId xmlns:a16="http://schemas.microsoft.com/office/drawing/2014/main" id="{52C94CD5-75C6-8A4B-A5C6-E7CC43EAD7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562" y="13616862"/>
            <a:ext cx="2633510" cy="263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Immagine 8" descr="marchio_azionesociale1">
            <a:extLst>
              <a:ext uri="{FF2B5EF4-FFF2-40B4-BE49-F238E27FC236}">
                <a16:creationId xmlns:a16="http://schemas.microsoft.com/office/drawing/2014/main" id="{B6D6D02F-5455-F3EB-6CF2-24D9BEA7B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309" y="909310"/>
            <a:ext cx="1803253" cy="66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magine 9" descr="ISO-9001_col">
            <a:extLst>
              <a:ext uri="{FF2B5EF4-FFF2-40B4-BE49-F238E27FC236}">
                <a16:creationId xmlns:a16="http://schemas.microsoft.com/office/drawing/2014/main" id="{584E7C02-9AB2-FEBA-C215-C92955513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09" y="785486"/>
            <a:ext cx="1006483" cy="81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9773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59</Words>
  <Application>Microsoft Office PowerPoint</Application>
  <PresentationFormat>Personalizzato</PresentationFormat>
  <Paragraphs>12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beatrice alibrandi</dc:creator>
  <cp:lastModifiedBy>Amilicia Anna</cp:lastModifiedBy>
  <cp:revision>21</cp:revision>
  <cp:lastPrinted>2022-07-04T08:25:33Z</cp:lastPrinted>
  <dcterms:created xsi:type="dcterms:W3CDTF">2022-06-29T07:57:29Z</dcterms:created>
  <dcterms:modified xsi:type="dcterms:W3CDTF">2024-11-22T10:31:13Z</dcterms:modified>
</cp:coreProperties>
</file>